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70" r:id="rId11"/>
    <p:sldId id="264" r:id="rId12"/>
    <p:sldId id="265" r:id="rId13"/>
    <p:sldId id="266" r:id="rId14"/>
    <p:sldId id="273" r:id="rId15"/>
    <p:sldId id="274" r:id="rId16"/>
    <p:sldId id="26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9/16/22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sample data</a:t>
            </a:r>
          </a:p>
          <a:p>
            <a:r>
              <a:rPr lang="en-GB"/>
              <a:t>Installation instructions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Your data, your model decisions, parameters and your data filtering decisions will keep on changing.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r>
              <a:rPr lang="en-GB" dirty="0"/>
              <a:t>Know exactly what changed and when</a:t>
            </a:r>
          </a:p>
          <a:p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140</TotalTime>
  <Words>470</Words>
  <Application>Microsoft Macintosh PowerPoint</Application>
  <PresentationFormat>Widescreen</PresentationFormat>
  <Paragraphs>50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Century Gothic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Concepts are language agnostic</vt:lpstr>
      <vt:lpstr>Concepts are language agnostic</vt:lpstr>
      <vt:lpstr>DEMO</vt:lpstr>
      <vt:lpstr>DEMO</vt:lpstr>
      <vt:lpstr>DEMO</vt:lpstr>
      <vt:lpstr>DEMO</vt:lpstr>
      <vt:lpstr>EXERCISES with synthetic data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36</cp:revision>
  <dcterms:created xsi:type="dcterms:W3CDTF">2022-09-08T13:02:17Z</dcterms:created>
  <dcterms:modified xsi:type="dcterms:W3CDTF">2022-09-16T13:31:50Z</dcterms:modified>
</cp:coreProperties>
</file>

<file path=docProps/thumbnail.jpeg>
</file>